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" d="100"/>
          <a:sy n="13" d="100"/>
        </p:scale>
        <p:origin x="258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8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27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611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05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29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5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546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774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694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81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91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17CA0-F188-4444-9655-BAEC534AE1C8}" type="datetimeFigureOut">
              <a:rPr lang="pt-BR" smtClean="0"/>
              <a:t>25/03/2025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5A26-359F-4018-9DE8-CFE06D94A0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88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BD692CEF-1111-C38D-1A7F-A4FD2DEA8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87491" y="1365273"/>
            <a:ext cx="25844141" cy="531384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DB2BAA03-CCBB-B5FF-5799-6B3EAC9CF89A}"/>
              </a:ext>
            </a:extLst>
          </p:cNvPr>
          <p:cNvSpPr/>
          <p:nvPr/>
        </p:nvSpPr>
        <p:spPr>
          <a:xfrm>
            <a:off x="23781200" y="884935"/>
            <a:ext cx="7741920" cy="65227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6ACEC1-D1E4-1F63-DAD7-346A2E2925F7}"/>
              </a:ext>
            </a:extLst>
          </p:cNvPr>
          <p:cNvSpPr txBox="1"/>
          <p:nvPr/>
        </p:nvSpPr>
        <p:spPr>
          <a:xfrm>
            <a:off x="23846848" y="2622801"/>
            <a:ext cx="7741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/>
              <a:t>Logo</a:t>
            </a:r>
          </a:p>
          <a:p>
            <a:pPr algn="ctr"/>
            <a:r>
              <a:rPr lang="pt-BR" sz="9600" b="1" dirty="0"/>
              <a:t>Da IES</a:t>
            </a: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D51E22B-64B7-D2FC-7EBB-967AFD5AD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91076"/>
            <a:ext cx="32398955" cy="1047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 defTabSz="592138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200"/>
              </a:spcBef>
              <a:buClr>
                <a:srgbClr val="003399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6000" b="1" dirty="0">
                <a:ea typeface="MS Gothic" panose="020B0609070205080204" pitchFamily="49" charset="-128"/>
                <a:cs typeface="Calibri" panose="020F0502020204030204" pitchFamily="34" charset="0"/>
              </a:rPr>
              <a:t>TÍTULO (subtítulo)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4FB0F70B-67A2-AD0C-95B3-540769F0A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8613" y="10241901"/>
            <a:ext cx="3661728" cy="197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pt-BR" sz="3700" i="1" dirty="0">
                <a:solidFill>
                  <a:srgbClr val="000000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Autor 1 – IES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pt-BR" sz="3700" i="1" dirty="0">
                <a:solidFill>
                  <a:srgbClr val="000000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Autor 2 – IES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pt-BR" sz="3700" i="1" dirty="0">
                <a:solidFill>
                  <a:srgbClr val="000000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Autor 3 - IES </a:t>
            </a: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B3D82941-51F8-6B0E-4105-8819B992B540}"/>
              </a:ext>
            </a:extLst>
          </p:cNvPr>
          <p:cNvSpPr/>
          <p:nvPr/>
        </p:nvSpPr>
        <p:spPr>
          <a:xfrm>
            <a:off x="1618670" y="12862752"/>
            <a:ext cx="13811829" cy="1971872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3C30107C-B85B-1DEA-53CF-B05B23391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667" y="13361851"/>
            <a:ext cx="13811829" cy="862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638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INTRODUÇÃO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588AC1E2-4504-2F62-E5D0-382A2D42F5F3}"/>
              </a:ext>
            </a:extLst>
          </p:cNvPr>
          <p:cNvSpPr/>
          <p:nvPr/>
        </p:nvSpPr>
        <p:spPr>
          <a:xfrm>
            <a:off x="16968791" y="12862752"/>
            <a:ext cx="13811828" cy="1899674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2D1AD40A-DE88-C7CE-A326-C2633907F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5393" y="13355429"/>
            <a:ext cx="13731617" cy="862915"/>
          </a:xfrm>
          <a:prstGeom prst="rect">
            <a:avLst/>
          </a:prstGeom>
          <a:noFill/>
          <a:ln>
            <a:noFill/>
          </a:ln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638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RESULTADOS</a:t>
            </a:r>
          </a:p>
        </p:txBody>
      </p: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3FC2B961-FD65-94AD-5845-9ED5EA283B53}"/>
              </a:ext>
            </a:extLst>
          </p:cNvPr>
          <p:cNvSpPr/>
          <p:nvPr/>
        </p:nvSpPr>
        <p:spPr>
          <a:xfrm>
            <a:off x="1618671" y="21090402"/>
            <a:ext cx="13811828" cy="1971872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1C070324-33A6-BE82-7A9C-AE69A638E888}"/>
              </a:ext>
            </a:extLst>
          </p:cNvPr>
          <p:cNvSpPr/>
          <p:nvPr/>
        </p:nvSpPr>
        <p:spPr>
          <a:xfrm>
            <a:off x="17008898" y="21074174"/>
            <a:ext cx="13771719" cy="1899674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388CDB9B-FC04-D43D-901F-1BC0C79F532D}"/>
              </a:ext>
            </a:extLst>
          </p:cNvPr>
          <p:cNvSpPr/>
          <p:nvPr/>
        </p:nvSpPr>
        <p:spPr>
          <a:xfrm>
            <a:off x="1618670" y="29816423"/>
            <a:ext cx="13811828" cy="1971872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: Cantos Arredondados 35">
            <a:extLst>
              <a:ext uri="{FF2B5EF4-FFF2-40B4-BE49-F238E27FC236}">
                <a16:creationId xmlns:a16="http://schemas.microsoft.com/office/drawing/2014/main" id="{6E92358A-B165-E8BD-50CF-DA8EA01DC8AD}"/>
              </a:ext>
            </a:extLst>
          </p:cNvPr>
          <p:cNvSpPr/>
          <p:nvPr/>
        </p:nvSpPr>
        <p:spPr>
          <a:xfrm>
            <a:off x="16968790" y="29816423"/>
            <a:ext cx="13811827" cy="1971872"/>
          </a:xfrm>
          <a:prstGeom prst="roundRect">
            <a:avLst/>
          </a:prstGeom>
          <a:solidFill>
            <a:srgbClr val="8B355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A685FE05-85EB-BB84-0D39-0B149FBA6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882" y="21645331"/>
            <a:ext cx="13771719" cy="862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6274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6274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6274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6274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2638"/>
              </a:spcBef>
              <a:buClr>
                <a:srgbClr val="000000"/>
              </a:buClr>
              <a:buSzPct val="100000"/>
            </a:pPr>
            <a:r>
              <a:rPr lang="pt-BR" altLang="pt-BR" sz="4800" b="1" dirty="0">
                <a:solidFill>
                  <a:schemeClr val="bg1"/>
                </a:solidFill>
                <a:latin typeface="+mn-lt"/>
                <a:ea typeface="MS Gothic" panose="020B0609070205080204" pitchFamily="49" charset="-128"/>
                <a:cs typeface="Calibri" panose="020F0502020204030204" pitchFamily="34" charset="0"/>
              </a:rPr>
              <a:t>REFERENCIAL</a:t>
            </a:r>
            <a:r>
              <a:rPr lang="pt-BR" altLang="pt-BR" sz="4800" b="1" dirty="0">
                <a:solidFill>
                  <a:schemeClr val="bg1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TEÓRICO</a:t>
            </a:r>
          </a:p>
        </p:txBody>
      </p:sp>
      <p:sp>
        <p:nvSpPr>
          <p:cNvPr id="18" name="Text Box 10">
            <a:extLst>
              <a:ext uri="{FF2B5EF4-FFF2-40B4-BE49-F238E27FC236}">
                <a16:creationId xmlns:a16="http://schemas.microsoft.com/office/drawing/2014/main" id="{CA775605-54EE-77F2-3182-2719A28A4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8773" y="30370901"/>
            <a:ext cx="13731616" cy="86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638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PROCEDIMENTOS</a:t>
            </a:r>
            <a:r>
              <a:rPr lang="pt-BR" altLang="pt-BR" sz="4800" b="1" dirty="0">
                <a:solidFill>
                  <a:schemeClr val="bg1"/>
                </a:solidFill>
                <a:latin typeface="Bookman Old Style" panose="020506040505050202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METODOLÓGICOS</a:t>
            </a:r>
          </a:p>
        </p:txBody>
      </p:sp>
      <p:sp>
        <p:nvSpPr>
          <p:cNvPr id="22" name="Text Box 10">
            <a:extLst>
              <a:ext uri="{FF2B5EF4-FFF2-40B4-BE49-F238E27FC236}">
                <a16:creationId xmlns:a16="http://schemas.microsoft.com/office/drawing/2014/main" id="{29F9C917-1E2C-FC93-CA5D-D4A8B5269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5392" y="21497260"/>
            <a:ext cx="13731617" cy="862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638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CONCLUSÕES</a:t>
            </a:r>
          </a:p>
        </p:txBody>
      </p:sp>
      <p:sp>
        <p:nvSpPr>
          <p:cNvPr id="20" name="Text Box 10">
            <a:extLst>
              <a:ext uri="{FF2B5EF4-FFF2-40B4-BE49-F238E27FC236}">
                <a16:creationId xmlns:a16="http://schemas.microsoft.com/office/drawing/2014/main" id="{5D585FF3-7066-4D87-CBB7-0247E0E13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001" y="30371352"/>
            <a:ext cx="13678223" cy="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8317" tIns="61525" rIns="118317" bIns="61525">
            <a:spAutoFit/>
          </a:bodyPr>
          <a:lstStyle>
            <a:lvl1pPr defTabSz="592138">
              <a:lnSpc>
                <a:spcPct val="90000"/>
              </a:lnSpc>
              <a:spcBef>
                <a:spcPts val="3538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7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92138">
              <a:lnSpc>
                <a:spcPct val="90000"/>
              </a:lnSpc>
              <a:spcBef>
                <a:spcPts val="1775"/>
              </a:spcBef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92138" eaLnBrk="0" fontAlgn="base" hangingPunct="0">
              <a:lnSpc>
                <a:spcPct val="90000"/>
              </a:lnSpc>
              <a:spcBef>
                <a:spcPts val="17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638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pt-BR" altLang="pt-BR" sz="4800" b="1" dirty="0">
                <a:solidFill>
                  <a:schemeClr val="bg1"/>
                </a:solidFill>
                <a:ea typeface="MS Gothic" panose="020B0609070205080204" pitchFamily="49" charset="-128"/>
                <a:cs typeface="Calibri" panose="020F0502020204030204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802666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1246</TotalTime>
  <Words>27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marcello silveira</cp:lastModifiedBy>
  <cp:revision>9</cp:revision>
  <dcterms:created xsi:type="dcterms:W3CDTF">2019-06-04T04:09:47Z</dcterms:created>
  <dcterms:modified xsi:type="dcterms:W3CDTF">2025-03-25T16:21:07Z</dcterms:modified>
</cp:coreProperties>
</file>