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25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8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27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1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2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4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4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81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91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7CA0-F188-4444-9655-BAEC534AE1C8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5A26-359F-4018-9DE8-CFE06D94A0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8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D692CEF-1111-C38D-1A7F-A4FD2DEA8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79" y="1072362"/>
            <a:ext cx="32342394" cy="594666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2BAA03-CCBB-B5FF-5799-6B3EAC9CF89A}"/>
              </a:ext>
            </a:extLst>
          </p:cNvPr>
          <p:cNvSpPr/>
          <p:nvPr/>
        </p:nvSpPr>
        <p:spPr>
          <a:xfrm>
            <a:off x="23781200" y="884935"/>
            <a:ext cx="7741920" cy="6522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6ACEC1-D1E4-1F63-DAD7-346A2E2925F7}"/>
              </a:ext>
            </a:extLst>
          </p:cNvPr>
          <p:cNvSpPr txBox="1"/>
          <p:nvPr/>
        </p:nvSpPr>
        <p:spPr>
          <a:xfrm>
            <a:off x="23846848" y="2622801"/>
            <a:ext cx="7741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/>
              <a:t>Logo</a:t>
            </a:r>
          </a:p>
          <a:p>
            <a:pPr algn="ctr"/>
            <a:r>
              <a:rPr lang="pt-BR" sz="9600" b="1" dirty="0"/>
              <a:t>Da IES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D51E22B-64B7-D2FC-7EBB-967AFD5AD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91076"/>
            <a:ext cx="32398955" cy="10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003399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6000" b="1" dirty="0">
                <a:ea typeface="MS Gothic" panose="020B0609070205080204" pitchFamily="49" charset="-128"/>
                <a:cs typeface="Calibri" panose="020F0502020204030204" pitchFamily="34" charset="0"/>
              </a:rPr>
              <a:t>TÍTULO (subtítulo)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FB0F70B-67A2-AD0C-95B3-540769F0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8613" y="10241901"/>
            <a:ext cx="3661728" cy="19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pt-BR" sz="37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1 – IES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pt-BR" sz="37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2 – IES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pt-BR" sz="3700" i="1" dirty="0">
                <a:solidFill>
                  <a:srgbClr val="000000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Autor 3 - IES 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3D82941-51F8-6B0E-4105-8819B992B540}"/>
              </a:ext>
            </a:extLst>
          </p:cNvPr>
          <p:cNvSpPr/>
          <p:nvPr/>
        </p:nvSpPr>
        <p:spPr>
          <a:xfrm>
            <a:off x="1618670" y="12862752"/>
            <a:ext cx="13811829" cy="1971872"/>
          </a:xfrm>
          <a:prstGeom prst="roundRect">
            <a:avLst/>
          </a:prstGeom>
          <a:solidFill>
            <a:srgbClr val="8B355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C30107C-B85B-1DEA-53CF-B05B2339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667" y="13361851"/>
            <a:ext cx="13811829" cy="8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588AC1E2-4504-2F62-E5D0-382A2D42F5F3}"/>
              </a:ext>
            </a:extLst>
          </p:cNvPr>
          <p:cNvSpPr/>
          <p:nvPr/>
        </p:nvSpPr>
        <p:spPr>
          <a:xfrm>
            <a:off x="16968791" y="12862752"/>
            <a:ext cx="13811828" cy="1899674"/>
          </a:xfrm>
          <a:prstGeom prst="roundRect">
            <a:avLst/>
          </a:prstGeom>
          <a:solidFill>
            <a:srgbClr val="8B355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D1AD40A-DE88-C7CE-A326-C2633907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5393" y="13355429"/>
            <a:ext cx="13731617" cy="86291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FC2B961-FD65-94AD-5845-9ED5EA283B53}"/>
              </a:ext>
            </a:extLst>
          </p:cNvPr>
          <p:cNvSpPr/>
          <p:nvPr/>
        </p:nvSpPr>
        <p:spPr>
          <a:xfrm>
            <a:off x="1618671" y="21090402"/>
            <a:ext cx="13811828" cy="1971872"/>
          </a:xfrm>
          <a:prstGeom prst="roundRect">
            <a:avLst/>
          </a:prstGeom>
          <a:solidFill>
            <a:srgbClr val="8B355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1C070324-33A6-BE82-7A9C-AE69A638E888}"/>
              </a:ext>
            </a:extLst>
          </p:cNvPr>
          <p:cNvSpPr/>
          <p:nvPr/>
        </p:nvSpPr>
        <p:spPr>
          <a:xfrm>
            <a:off x="17008898" y="21074174"/>
            <a:ext cx="13771719" cy="1899674"/>
          </a:xfrm>
          <a:prstGeom prst="roundRect">
            <a:avLst/>
          </a:prstGeom>
          <a:solidFill>
            <a:srgbClr val="8B355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88CDB9B-FC04-D43D-901F-1BC0C79F532D}"/>
              </a:ext>
            </a:extLst>
          </p:cNvPr>
          <p:cNvSpPr/>
          <p:nvPr/>
        </p:nvSpPr>
        <p:spPr>
          <a:xfrm>
            <a:off x="1618670" y="29816423"/>
            <a:ext cx="13811828" cy="1971872"/>
          </a:xfrm>
          <a:prstGeom prst="roundRect">
            <a:avLst/>
          </a:prstGeom>
          <a:solidFill>
            <a:srgbClr val="8B355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6E92358A-B165-E8BD-50CF-DA8EA01DC8AD}"/>
              </a:ext>
            </a:extLst>
          </p:cNvPr>
          <p:cNvSpPr/>
          <p:nvPr/>
        </p:nvSpPr>
        <p:spPr>
          <a:xfrm>
            <a:off x="16968790" y="29816423"/>
            <a:ext cx="13811827" cy="1971872"/>
          </a:xfrm>
          <a:prstGeom prst="roundRect">
            <a:avLst/>
          </a:prstGeom>
          <a:solidFill>
            <a:srgbClr val="8B355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A685FE05-85EB-BB84-0D39-0B149FBA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882" y="21645331"/>
            <a:ext cx="13771719" cy="8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638"/>
              </a:spcBef>
              <a:buClr>
                <a:srgbClr val="000000"/>
              </a:buClr>
              <a:buSzPct val="100000"/>
            </a:pPr>
            <a:r>
              <a:rPr lang="pt-BR" altLang="pt-BR" sz="4800" b="1" dirty="0">
                <a:solidFill>
                  <a:schemeClr val="bg1"/>
                </a:solidFill>
                <a:latin typeface="+mn-lt"/>
                <a:ea typeface="MS Gothic" panose="020B0609070205080204" pitchFamily="49" charset="-128"/>
                <a:cs typeface="Calibri" panose="020F0502020204030204" pitchFamily="34" charset="0"/>
              </a:rPr>
              <a:t>REFERENCIAL</a:t>
            </a:r>
            <a:r>
              <a:rPr lang="pt-BR" altLang="pt-BR" sz="4800" b="1" dirty="0">
                <a:solidFill>
                  <a:schemeClr val="bg1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TEÓRICO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CA775605-54EE-77F2-3182-2719A28A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73" y="30370901"/>
            <a:ext cx="13731616" cy="8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PROCEDIMENTOS</a:t>
            </a:r>
            <a:r>
              <a:rPr lang="pt-BR" altLang="pt-BR" sz="4800" b="1" dirty="0">
                <a:solidFill>
                  <a:schemeClr val="bg1"/>
                </a:solidFill>
                <a:latin typeface="Bookman Old Style" panose="0205060405050502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METODOLÓGICOS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29F9C917-1E2C-FC93-CA5D-D4A8B526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5392" y="21497260"/>
            <a:ext cx="13731617" cy="8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CONCLUSÕES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5D585FF3-7066-4D87-CBB7-0247E0E1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001" y="30371352"/>
            <a:ext cx="13678223" cy="8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lvl1pPr defTabSz="592138">
              <a:lnSpc>
                <a:spcPct val="90000"/>
              </a:lnSpc>
              <a:spcBef>
                <a:spcPts val="3538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7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92138">
              <a:lnSpc>
                <a:spcPct val="90000"/>
              </a:lnSpc>
              <a:spcBef>
                <a:spcPts val="1775"/>
              </a:spcBef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92138" eaLnBrk="0" fontAlgn="base" hangingPunct="0">
              <a:lnSpc>
                <a:spcPct val="90000"/>
              </a:lnSpc>
              <a:spcBef>
                <a:spcPts val="17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6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2638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800" b="1" dirty="0">
                <a:solidFill>
                  <a:schemeClr val="bg1"/>
                </a:solidFill>
                <a:ea typeface="MS Gothic" panose="020B0609070205080204" pitchFamily="49" charset="-128"/>
                <a:cs typeface="Calibri" panose="020F0502020204030204" pitchFamily="34" charset="0"/>
              </a:rPr>
              <a:t>REFERÊNCIAS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28A7814-BE30-9351-67A0-8E13BA74B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3" y="39067095"/>
            <a:ext cx="30041149" cy="3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6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27</Words>
  <Application>Microsoft Office PowerPoint</Application>
  <PresentationFormat>Personalizar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marcello silveira</cp:lastModifiedBy>
  <cp:revision>7</cp:revision>
  <dcterms:created xsi:type="dcterms:W3CDTF">2019-06-04T04:09:47Z</dcterms:created>
  <dcterms:modified xsi:type="dcterms:W3CDTF">2023-10-31T13:31:20Z</dcterms:modified>
</cp:coreProperties>
</file>