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65D"/>
    <a:srgbClr val="A07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19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0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7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01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32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26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6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22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20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728192" cy="71475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108E4A5-7327-FABB-A6C0-23BA53906C5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9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827977"/>
            <a:ext cx="7772400" cy="1190274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8C365D"/>
                </a:solidFill>
                <a:latin typeface="Arial Black"/>
                <a:cs typeface="Arial Black"/>
              </a:rPr>
              <a:t>TÍTULO EM CAIXA ALTA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799" y="4018251"/>
            <a:ext cx="7664429" cy="904149"/>
          </a:xfrm>
        </p:spPr>
        <p:txBody>
          <a:bodyPr>
            <a:normAutofit/>
          </a:bodyPr>
          <a:lstStyle/>
          <a:p>
            <a:pPr algn="l"/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Subtítulo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explicativo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em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caixa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baixa</a:t>
            </a:r>
            <a:endParaRPr lang="en-US" sz="3000" i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0246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7977"/>
            <a:ext cx="7772400" cy="119027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8C365D"/>
                </a:solidFill>
                <a:latin typeface="Arial Black"/>
                <a:cs typeface="Arial Black"/>
              </a:rPr>
              <a:t>TÍTULO DE DUAS LINHAS EM CAIXA ALTA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38260"/>
            <a:ext cx="7772401" cy="1522153"/>
          </a:xfrm>
        </p:spPr>
        <p:txBody>
          <a:bodyPr>
            <a:normAutofit/>
          </a:bodyPr>
          <a:lstStyle/>
          <a:p>
            <a:pPr algn="l"/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Subtítulo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explicativo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em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caixa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baixa</a:t>
            </a:r>
            <a:endParaRPr lang="en-US" sz="3000" i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014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44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Trebuchet MS</vt:lpstr>
      <vt:lpstr>Tema do Office</vt:lpstr>
      <vt:lpstr>TÍTULO EM CAIXA ALTA </vt:lpstr>
      <vt:lpstr>TÍTULO DE DUAS LINHAS EM CAIXA ALTA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</dc:title>
  <dc:creator>Usuário do Windows</dc:creator>
  <cp:lastModifiedBy>marcello silveira</cp:lastModifiedBy>
  <cp:revision>4</cp:revision>
  <dcterms:created xsi:type="dcterms:W3CDTF">2019-03-29T18:15:10Z</dcterms:created>
  <dcterms:modified xsi:type="dcterms:W3CDTF">2022-09-26T23:48:11Z</dcterms:modified>
</cp:coreProperties>
</file>